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96" r:id="rId2"/>
    <p:sldId id="261" r:id="rId3"/>
    <p:sldId id="317" r:id="rId4"/>
    <p:sldId id="31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7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6,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Confer with anyone who has done the same standard deviation calculation as you. When you reach consensus, report your answers on the board.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73" y="5124456"/>
            <a:ext cx="2898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two standard deviation </a:t>
            </a:r>
            <a:r>
              <a:rPr lang="en-US" dirty="0" err="1" smtClean="0">
                <a:solidFill>
                  <a:srgbClr val="7030A0"/>
                </a:solidFill>
              </a:rPr>
              <a:t>calcs</a:t>
            </a:r>
            <a:r>
              <a:rPr lang="en-US" dirty="0" smtClean="0">
                <a:solidFill>
                  <a:srgbClr val="7030A0"/>
                </a:solidFill>
              </a:rPr>
              <a:t> for HMK check</a:t>
            </a: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 smtClean="0"/>
              <a:t>Complete Graphing Water Density Lab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Graphing Water Density Lab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17845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Collect Mass and Volume Data for water for volumes of approx. 5, 15, 25, 35, 45 </a:t>
            </a:r>
            <a:r>
              <a:rPr lang="en-US" b="1" dirty="0" err="1" smtClean="0"/>
              <a:t>mL.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Record the </a:t>
            </a:r>
            <a:r>
              <a:rPr lang="en-US" b="1" u="sng" dirty="0" smtClean="0"/>
              <a:t>actual volume used </a:t>
            </a:r>
            <a:r>
              <a:rPr lang="en-US" b="1" dirty="0" smtClean="0"/>
              <a:t>as accurately as possible. </a:t>
            </a:r>
          </a:p>
          <a:p>
            <a:pPr lvl="1"/>
            <a:r>
              <a:rPr lang="en-US" b="1" dirty="0" smtClean="0"/>
              <a:t>Record the mass to 3 decimal places using a triple beam balance. </a:t>
            </a:r>
            <a:endParaRPr lang="en-US" b="1" dirty="0"/>
          </a:p>
          <a:p>
            <a:r>
              <a:rPr lang="en-US" b="1" dirty="0" smtClean="0"/>
              <a:t>Share your data with the class on the board and copy all class data.</a:t>
            </a:r>
          </a:p>
          <a:p>
            <a:r>
              <a:rPr lang="en-US" b="1" dirty="0" smtClean="0"/>
              <a:t>Find </a:t>
            </a:r>
            <a:r>
              <a:rPr lang="en-US" b="1" dirty="0" err="1" smtClean="0"/>
              <a:t>ave</a:t>
            </a:r>
            <a:r>
              <a:rPr lang="en-US" b="1" dirty="0" smtClean="0"/>
              <a:t> and </a:t>
            </a:r>
            <a:r>
              <a:rPr lang="en-US" b="1" dirty="0" err="1" smtClean="0"/>
              <a:t>std</a:t>
            </a:r>
            <a:r>
              <a:rPr lang="en-US" b="1" dirty="0" smtClean="0"/>
              <a:t> dev of all volume and mass data. (Divide and conquer.)</a:t>
            </a:r>
          </a:p>
          <a:p>
            <a:r>
              <a:rPr lang="en-US" b="1" dirty="0" smtClean="0"/>
              <a:t>Plot points (mass vs volume) with error bars for each point reflecting </a:t>
            </a:r>
            <a:r>
              <a:rPr lang="en-US" b="1" dirty="0" err="1" smtClean="0"/>
              <a:t>std</a:t>
            </a:r>
            <a:r>
              <a:rPr lang="en-US" b="1" dirty="0"/>
              <a:t> </a:t>
            </a:r>
            <a:r>
              <a:rPr lang="en-US" b="1" dirty="0" err="1" smtClean="0"/>
              <a:t>devs</a:t>
            </a:r>
            <a:endParaRPr lang="en-US" b="1" dirty="0" smtClean="0"/>
          </a:p>
          <a:p>
            <a:r>
              <a:rPr lang="en-US" b="1" dirty="0" smtClean="0"/>
              <a:t>Determine min/max lines to asses uncertainty in slope and intercept.</a:t>
            </a:r>
          </a:p>
          <a:p>
            <a:r>
              <a:rPr lang="en-US" b="1" dirty="0" smtClean="0"/>
              <a:t>Determine best fit line with uncertainties for the density of water.  </a:t>
            </a:r>
          </a:p>
          <a:p>
            <a:r>
              <a:rPr lang="en-US" b="1" dirty="0" smtClean="0"/>
              <a:t>Compare results to accepted 1.00 g/mL with a % error.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79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Exit slip –  None. 	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Complete the Graphing Lab Activity. </a:t>
            </a:r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26869</TotalTime>
  <Words>375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Sept 6, 2018</vt:lpstr>
      <vt:lpstr>Objectives and Agenda</vt:lpstr>
      <vt:lpstr>Graphing Error Analysis Overview</vt:lpstr>
      <vt:lpstr>Graphing Lab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123</cp:revision>
  <dcterms:created xsi:type="dcterms:W3CDTF">2015-08-11T02:33:52Z</dcterms:created>
  <dcterms:modified xsi:type="dcterms:W3CDTF">2018-09-06T13:25:27Z</dcterms:modified>
</cp:coreProperties>
</file>